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02ECC-2A05-4001-9107-E644CC10D750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480F5-41F0-4DE1-9752-716E126A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16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E480F5-41F0-4DE1-9752-716E126AEA4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186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768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428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07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41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25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16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41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98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84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28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33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2ED5E-BF6F-4329-8447-59F9D8D0854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A82C0-34B7-462A-BA45-884778E6A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9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4684" y="2455438"/>
            <a:ext cx="42846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7234" y="464225"/>
            <a:ext cx="710532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Ковалева Ирина Вячеславовна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музыкальный руководитель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профессионального образования: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высшее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 по должности «Музыкальный руководитель»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 работы: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 года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и звания: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 главы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Чистопольского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района, 2011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МО и Н РТ, 2016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год, Нагрудный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МО и Н РТ "За заслуги в образовании", 2021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работы по наставничеству:</a:t>
            </a:r>
            <a:r>
              <a:rPr lang="ru-RU" sz="1600" dirty="0"/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 молодых педагогов ДОО в образовательной </a:t>
            </a:r>
            <a:r>
              <a:rPr lang="ru-RU" sz="1600" dirty="0"/>
              <a:t>в образовательной области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/>
          <a:stretch>
            <a:fillRect/>
          </a:stretch>
        </p:blipFill>
        <p:spPr>
          <a:xfrm>
            <a:off x="364887" y="469745"/>
            <a:ext cx="1922145" cy="2523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0" y="3757435"/>
            <a:ext cx="9144000" cy="3546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hangingPunct="0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системной работы Ирина Вячеславовна добилась стабильной положительной динамики в развитии певческих и исполнительских умений и навыков воспитанников. Они стали призёрами муниципального этапа ежегодного Открытого республиканского телевизионного фестиваля эстрадного искусства «Созвездие –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Йолдызлык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- 2020 года» . Серьёзное внимание уделяет привлечению воспитанников к детским творческим конкурсам. Имеет положительную динамику участия детей в конкурсах различного уровня и рост дипломов победителей, призеров и лауреатов: </a:t>
            </a:r>
          </a:p>
          <a:p>
            <a:pPr algn="just" hangingPunct="0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победители муниципального фестиваля детского эстрадного искусства «Мир детства», 2018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- 2021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года;</a:t>
            </a:r>
          </a:p>
          <a:p>
            <a:pPr algn="just" hangingPunct="0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победители международного конкурса исследовательских и творческих работ детей дошкольного возраста «Я-талантлив!», 2018 год; </a:t>
            </a:r>
          </a:p>
          <a:p>
            <a:pPr algn="just" hangingPunct="0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победители муниципального конкурса «Пой, звени, моя Россия», 2019 год;</a:t>
            </a:r>
          </a:p>
          <a:p>
            <a:pPr algn="just" hangingPunct="0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призеры IV международного литературного конкурса «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Джалиловские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чтения»,  2021 год.</a:t>
            </a:r>
          </a:p>
          <a:p>
            <a:pPr algn="just" hangingPunct="0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 Вячеславовна, грамотный педагог с творческой позицией, умеющий определять ближайшие и перспективные цели в работе, является наставником для молодых педагогов</a:t>
            </a:r>
            <a:r>
              <a:rPr lang="ru-RU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26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197</Words>
  <Application>Microsoft Office PowerPoint</Application>
  <PresentationFormat>Экран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USER</cp:lastModifiedBy>
  <cp:revision>35</cp:revision>
  <dcterms:created xsi:type="dcterms:W3CDTF">2015-11-21T13:50:31Z</dcterms:created>
  <dcterms:modified xsi:type="dcterms:W3CDTF">2023-04-02T06:41:04Z</dcterms:modified>
</cp:coreProperties>
</file>